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A4A6-C8E6-F33D-C00D-04A1A5F7E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7BE6C-105B-BEB1-5B1B-B53262A69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6F0BD-CCD6-D5BC-6149-3FCDB986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7C96-1902-4E96-A7D1-349DAEDDD52E}" type="datetimeFigureOut">
              <a:rPr lang="en-GB" smtClean="0"/>
              <a:t>28/12/2025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3140F-3519-AA65-3650-C148E1E8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16ECC-5A1D-AA31-C1C7-FED28E450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00-4A26-4BFF-8E37-3EE2060A8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06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30099-E571-0315-F26F-130CA953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736C0-7FE6-0F1C-D238-5BAB2A095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1DED3-7AB5-6C3D-3E1A-3A0BB4B2A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7C96-1902-4E96-A7D1-349DAEDDD52E}" type="datetimeFigureOut">
              <a:rPr lang="en-GB" smtClean="0"/>
              <a:t>28/12/2025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7C024-8A32-51B8-C2DB-0887C49E2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363D8-8005-AADE-1202-88B73DB6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00-4A26-4BFF-8E37-3EE2060A8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5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8CB4C7-D5EF-7586-C169-8F7BBABEAA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AA00F-0A38-0B72-121D-38CB0B209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765B5-6E8D-88EA-3CB0-3557B783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7C96-1902-4E96-A7D1-349DAEDDD52E}" type="datetimeFigureOut">
              <a:rPr lang="en-GB" smtClean="0"/>
              <a:t>28/12/2025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29B3F-2C10-81A6-8173-743F049C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AD9F1-2334-F9ED-C679-49D120D5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00-4A26-4BFF-8E37-3EE2060A8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45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A866-D9B0-0508-27AA-1DEE0469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2CE00-0D72-C918-E377-DD3E506F2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41B54-64BE-3310-8590-BBFF2B1E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7C96-1902-4E96-A7D1-349DAEDDD52E}" type="datetimeFigureOut">
              <a:rPr lang="en-GB" smtClean="0"/>
              <a:t>28/12/2025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6604-64A2-F607-55D1-55EE50BB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27729-C2B8-B52D-6AAE-F94BB785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00-4A26-4BFF-8E37-3EE2060A8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45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4C45E-459C-D307-E31D-30482EB66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D209E-DC50-DE39-F566-17A6EEC54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E3991-9ADF-66D6-A761-7DD7505AA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7C96-1902-4E96-A7D1-349DAEDDD52E}" type="datetimeFigureOut">
              <a:rPr lang="en-GB" smtClean="0"/>
              <a:t>28/12/2025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95EA9-EE8F-9C51-2496-22818428A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43886-40B5-F4E9-90F3-48E8278E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00-4A26-4BFF-8E37-3EE2060A8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47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266FF-C650-6D9C-2EBB-F6CF58F02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D84E4-316D-3680-5191-A24244B4A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4F807-7308-3469-2B9C-7D9DFF9FC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51633-CA86-C242-3DAA-09C45521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7C96-1902-4E96-A7D1-349DAEDDD52E}" type="datetimeFigureOut">
              <a:rPr lang="en-GB" smtClean="0"/>
              <a:t>28/12/2025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1E76D-4F0F-0169-B02A-902380AC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68F0E-43D7-A089-37A5-45F75F91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00-4A26-4BFF-8E37-3EE2060A8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42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BC4BE-025D-1A56-A6E0-C8926022F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3C29A-06EA-5293-328B-659C2EDED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01C34-FC16-1E19-977E-4CD17DBC6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3C8F1F-0CE0-5136-9E2B-27E05A81D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7A2F55-F49A-9B80-CBB4-E76DD88CE5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1F8E29-908C-6932-F9FE-6EB636CA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7C96-1902-4E96-A7D1-349DAEDDD52E}" type="datetimeFigureOut">
              <a:rPr lang="en-GB" smtClean="0"/>
              <a:t>28/12/2025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DFEA74-70D6-2F4B-9C1B-C73A3DF9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8891F0-34A0-5551-A3AB-DCB297393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00-4A26-4BFF-8E37-3EE2060A8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40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1826-344B-73F1-9FF2-AAB1D5431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D089F9-5F8A-34E1-7393-70105D55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7C96-1902-4E96-A7D1-349DAEDDD52E}" type="datetimeFigureOut">
              <a:rPr lang="en-GB" smtClean="0"/>
              <a:t>28/12/2025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4124AE-6F7E-8500-B035-8A7845A2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3D3D9-5A04-2FB9-749A-F9FCC624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00-4A26-4BFF-8E37-3EE2060A8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69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C91496-CF5E-1814-BDC2-787F57F3E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7C96-1902-4E96-A7D1-349DAEDDD52E}" type="datetimeFigureOut">
              <a:rPr lang="en-GB" smtClean="0"/>
              <a:t>28/12/2025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1A1F0-0010-DCD0-2FED-05929199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72A50-A813-834F-3E79-0F05CD30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00-4A26-4BFF-8E37-3EE2060A8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95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F3D77-D18E-6336-99DA-6AA9C8A2B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DA2C1-E106-F76E-C7B6-4498163B8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02E86-7B95-C7D1-EE1C-5793A275E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4C0B9-B3F6-718A-1426-1DF36C73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7C96-1902-4E96-A7D1-349DAEDDD52E}" type="datetimeFigureOut">
              <a:rPr lang="en-GB" smtClean="0"/>
              <a:t>28/12/2025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A2E1D-731B-10EF-F239-3C7ABDE13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4036C-2635-AA8B-E332-D1F595F8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00-4A26-4BFF-8E37-3EE2060A8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7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AE657-2C0F-499E-803F-66BAF7BF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6E3871-527D-9B47-9EDB-6EAB5DD00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12ED5D-F39A-51AD-FA05-5686C6037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FC5F0-5AD2-78B5-CA5A-1E9439BF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7C96-1902-4E96-A7D1-349DAEDDD52E}" type="datetimeFigureOut">
              <a:rPr lang="en-GB" smtClean="0"/>
              <a:t>28/12/2025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0D3AC-B6C9-06BC-1E8C-51038FCF5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2264F-0F9F-1CBE-E046-AD4474A1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00-4A26-4BFF-8E37-3EE2060A8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02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C133C0-B863-D111-E2D5-D06399D2B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11265-FE8A-2380-7968-B7480F9C0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7D5-82DF-BE28-B5C0-4F77AF612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677C96-1902-4E96-A7D1-349DAEDDD52E}" type="datetimeFigureOut">
              <a:rPr lang="en-GB" smtClean="0"/>
              <a:t>28/12/2025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2D7E7-5ADE-D76A-23A6-55F2AF00C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5CEB8-686F-1F14-872C-37CFC1D3F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0C6400-4A26-4BFF-8E37-3EE2060A8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08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21" Type="http://schemas.openxmlformats.org/officeDocument/2006/relationships/image" Target="../media/image20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5" Type="http://schemas.openxmlformats.org/officeDocument/2006/relationships/image" Target="../media/image24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24" Type="http://schemas.openxmlformats.org/officeDocument/2006/relationships/image" Target="../media/image23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2.JP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Relationship Id="rId2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20C5B5D-4F6A-C21B-F218-A457743DAE87}"/>
              </a:ext>
            </a:extLst>
          </p:cNvPr>
          <p:cNvGrpSpPr/>
          <p:nvPr/>
        </p:nvGrpSpPr>
        <p:grpSpPr>
          <a:xfrm>
            <a:off x="0" y="-1"/>
            <a:ext cx="5104563" cy="6858001"/>
            <a:chOff x="0" y="-1"/>
            <a:chExt cx="4448647" cy="6858001"/>
          </a:xfrm>
        </p:grpSpPr>
        <p:pic>
          <p:nvPicPr>
            <p:cNvPr id="5" name="Picture 4" descr="A person with red hair wearing a blue and white striped tie&#10;&#10;AI-generated content may be incorrect.">
              <a:extLst>
                <a:ext uri="{FF2B5EF4-FFF2-40B4-BE49-F238E27FC236}">
                  <a16:creationId xmlns:a16="http://schemas.microsoft.com/office/drawing/2014/main" id="{272E324C-2754-32AB-482B-EDACD8760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17600" cy="1581150"/>
            </a:xfrm>
            <a:prstGeom prst="rect">
              <a:avLst/>
            </a:prstGeom>
          </p:spPr>
        </p:pic>
        <p:pic>
          <p:nvPicPr>
            <p:cNvPr id="6" name="Picture 5" descr="Medium shot of a person wearing a white coat&#10;&#10;AI-generated content may be incorrect.">
              <a:extLst>
                <a:ext uri="{FF2B5EF4-FFF2-40B4-BE49-F238E27FC236}">
                  <a16:creationId xmlns:a16="http://schemas.microsoft.com/office/drawing/2014/main" id="{5C571282-83D9-88EA-4CBE-D2A1724C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050" y="1"/>
              <a:ext cx="1054101" cy="1581152"/>
            </a:xfrm>
            <a:prstGeom prst="rect">
              <a:avLst/>
            </a:prstGeom>
          </p:spPr>
        </p:pic>
        <p:pic>
          <p:nvPicPr>
            <p:cNvPr id="7" name="Picture 6" descr="A person with short hair wearing a brown sweater&#10;&#10;AI-generated content may be incorrect.">
              <a:extLst>
                <a:ext uri="{FF2B5EF4-FFF2-40B4-BE49-F238E27FC236}">
                  <a16:creationId xmlns:a16="http://schemas.microsoft.com/office/drawing/2014/main" id="{362499EA-C10C-5E49-62CB-75EDD3EA7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84"/>
            <a:stretch>
              <a:fillRect/>
            </a:stretch>
          </p:blipFill>
          <p:spPr>
            <a:xfrm>
              <a:off x="2115151" y="0"/>
              <a:ext cx="1203736" cy="1581150"/>
            </a:xfrm>
            <a:prstGeom prst="rect">
              <a:avLst/>
            </a:prstGeom>
          </p:spPr>
        </p:pic>
        <p:pic>
          <p:nvPicPr>
            <p:cNvPr id="8" name="Picture 7" descr="A person in a black shirt&#10;&#10;AI-generated content may be incorrect.">
              <a:extLst>
                <a:ext uri="{FF2B5EF4-FFF2-40B4-BE49-F238E27FC236}">
                  <a16:creationId xmlns:a16="http://schemas.microsoft.com/office/drawing/2014/main" id="{C28B14E2-1296-A553-5085-F02ACB2A2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37"/>
            <a:stretch>
              <a:fillRect/>
            </a:stretch>
          </p:blipFill>
          <p:spPr>
            <a:xfrm>
              <a:off x="0" y="1581150"/>
              <a:ext cx="1078487" cy="1476375"/>
            </a:xfrm>
            <a:prstGeom prst="rect">
              <a:avLst/>
            </a:prstGeom>
          </p:spPr>
        </p:pic>
        <p:pic>
          <p:nvPicPr>
            <p:cNvPr id="9" name="Picture 8" descr="A group of men in orange jumpsuits&#10;&#10;AI-generated content may be incorrect.">
              <a:extLst>
                <a:ext uri="{FF2B5EF4-FFF2-40B4-BE49-F238E27FC236}">
                  <a16:creationId xmlns:a16="http://schemas.microsoft.com/office/drawing/2014/main" id="{54F71CF1-6877-C452-5550-474FD7A7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410"/>
            <a:stretch>
              <a:fillRect/>
            </a:stretch>
          </p:blipFill>
          <p:spPr>
            <a:xfrm>
              <a:off x="1078487" y="1581150"/>
              <a:ext cx="2264788" cy="1847850"/>
            </a:xfrm>
            <a:prstGeom prst="rect">
              <a:avLst/>
            </a:prstGeom>
          </p:spPr>
        </p:pic>
        <p:pic>
          <p:nvPicPr>
            <p:cNvPr id="10" name="Picture 9" descr="A close-up of a person&#10;&#10;AI-generated content may be incorrect.">
              <a:extLst>
                <a:ext uri="{FF2B5EF4-FFF2-40B4-BE49-F238E27FC236}">
                  <a16:creationId xmlns:a16="http://schemas.microsoft.com/office/drawing/2014/main" id="{05A136BE-EF18-A05F-262D-9C1AA87D7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11"/>
            <a:stretch>
              <a:fillRect/>
            </a:stretch>
          </p:blipFill>
          <p:spPr>
            <a:xfrm>
              <a:off x="0" y="4187528"/>
              <a:ext cx="1093938" cy="1476375"/>
            </a:xfrm>
            <a:prstGeom prst="rect">
              <a:avLst/>
            </a:prstGeom>
          </p:spPr>
        </p:pic>
        <p:pic>
          <p:nvPicPr>
            <p:cNvPr id="11" name="Picture 10" descr="A person in a red shirt&#10;&#10;AI-generated content may be incorrect.">
              <a:extLst>
                <a:ext uri="{FF2B5EF4-FFF2-40B4-BE49-F238E27FC236}">
                  <a16:creationId xmlns:a16="http://schemas.microsoft.com/office/drawing/2014/main" id="{30998E19-37EF-1AF9-9AF1-DD0F0DF56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611" y="3430540"/>
              <a:ext cx="1155749" cy="1683258"/>
            </a:xfrm>
            <a:prstGeom prst="rect">
              <a:avLst/>
            </a:prstGeom>
          </p:spPr>
        </p:pic>
        <p:pic>
          <p:nvPicPr>
            <p:cNvPr id="12" name="Picture 11" descr="A person in a suit&#10;&#10;AI-generated content may be incorrect.">
              <a:extLst>
                <a:ext uri="{FF2B5EF4-FFF2-40B4-BE49-F238E27FC236}">
                  <a16:creationId xmlns:a16="http://schemas.microsoft.com/office/drawing/2014/main" id="{85EF9A45-E4B2-22FA-75C5-6B7441245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514" y="3429000"/>
              <a:ext cx="1129761" cy="1676400"/>
            </a:xfrm>
            <a:prstGeom prst="rect">
              <a:avLst/>
            </a:prstGeom>
          </p:spPr>
        </p:pic>
        <p:pic>
          <p:nvPicPr>
            <p:cNvPr id="13" name="Picture 12" descr="A person in a police uniform&#10;&#10;AI-generated content may be incorrect.">
              <a:extLst>
                <a:ext uri="{FF2B5EF4-FFF2-40B4-BE49-F238E27FC236}">
                  <a16:creationId xmlns:a16="http://schemas.microsoft.com/office/drawing/2014/main" id="{5C1D2E76-7B67-3CAC-3E37-A8AACA509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15"/>
            <a:stretch>
              <a:fillRect/>
            </a:stretch>
          </p:blipFill>
          <p:spPr>
            <a:xfrm>
              <a:off x="3337438" y="1581150"/>
              <a:ext cx="1111209" cy="1476375"/>
            </a:xfrm>
            <a:prstGeom prst="rect">
              <a:avLst/>
            </a:prstGeom>
          </p:spPr>
        </p:pic>
        <p:pic>
          <p:nvPicPr>
            <p:cNvPr id="14" name="Picture 13" descr="A person with dark hair wearing a green shirt&#10;&#10;AI-generated content may be incorrect.">
              <a:extLst>
                <a:ext uri="{FF2B5EF4-FFF2-40B4-BE49-F238E27FC236}">
                  <a16:creationId xmlns:a16="http://schemas.microsoft.com/office/drawing/2014/main" id="{1F228855-43A8-5E50-DFBD-CEFDA3530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44"/>
            <a:stretch>
              <a:fillRect/>
            </a:stretch>
          </p:blipFill>
          <p:spPr>
            <a:xfrm>
              <a:off x="3307256" y="3012599"/>
              <a:ext cx="1134062" cy="1476371"/>
            </a:xfrm>
            <a:prstGeom prst="rect">
              <a:avLst/>
            </a:prstGeom>
          </p:spPr>
        </p:pic>
        <p:pic>
          <p:nvPicPr>
            <p:cNvPr id="15" name="Picture 14" descr="A person with a mustache&#10;&#10;AI-generated content may be incorrect.">
              <a:extLst>
                <a:ext uri="{FF2B5EF4-FFF2-40B4-BE49-F238E27FC236}">
                  <a16:creationId xmlns:a16="http://schemas.microsoft.com/office/drawing/2014/main" id="{FC07FE41-B0FA-05AF-3B82-BE7DB70AD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27"/>
            <a:stretch>
              <a:fillRect/>
            </a:stretch>
          </p:blipFill>
          <p:spPr>
            <a:xfrm>
              <a:off x="1436787" y="5106941"/>
              <a:ext cx="1141129" cy="1744202"/>
            </a:xfrm>
            <a:prstGeom prst="rect">
              <a:avLst/>
            </a:prstGeom>
          </p:spPr>
        </p:pic>
        <p:pic>
          <p:nvPicPr>
            <p:cNvPr id="16" name="Picture 15" descr="A person in a uniform&#10;&#10;AI-generated content may be incorrect.">
              <a:extLst>
                <a:ext uri="{FF2B5EF4-FFF2-40B4-BE49-F238E27FC236}">
                  <a16:creationId xmlns:a16="http://schemas.microsoft.com/office/drawing/2014/main" id="{B4C1D722-B80B-7DF4-90FA-40000FDF9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887" y="-1"/>
              <a:ext cx="1129760" cy="1581150"/>
            </a:xfrm>
            <a:prstGeom prst="rect">
              <a:avLst/>
            </a:prstGeom>
          </p:spPr>
        </p:pic>
        <p:pic>
          <p:nvPicPr>
            <p:cNvPr id="17" name="Picture 16" descr="A person in a police uniform&#10;&#10;AI-generated content may be incorrect.">
              <a:extLst>
                <a:ext uri="{FF2B5EF4-FFF2-40B4-BE49-F238E27FC236}">
                  <a16:creationId xmlns:a16="http://schemas.microsoft.com/office/drawing/2014/main" id="{98FA92EF-B8F7-206F-1853-A5B92665E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7255" y="4100563"/>
              <a:ext cx="1129761" cy="1707541"/>
            </a:xfrm>
            <a:prstGeom prst="rect">
              <a:avLst/>
            </a:prstGeom>
          </p:spPr>
        </p:pic>
        <p:pic>
          <p:nvPicPr>
            <p:cNvPr id="18" name="Picture 17" descr="A person and a child posing for a picture&#10;&#10;AI-generated content may be incorrect.">
              <a:extLst>
                <a:ext uri="{FF2B5EF4-FFF2-40B4-BE49-F238E27FC236}">
                  <a16:creationId xmlns:a16="http://schemas.microsoft.com/office/drawing/2014/main" id="{79D72366-E909-48B9-5238-60A7C1B50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13798"/>
              <a:ext cx="1620967" cy="1744202"/>
            </a:xfrm>
            <a:prstGeom prst="rect">
              <a:avLst/>
            </a:prstGeom>
          </p:spPr>
        </p:pic>
        <p:pic>
          <p:nvPicPr>
            <p:cNvPr id="19" name="Picture 18" descr="A person in a uniform&#10;&#10;AI-generated content may be incorrect.">
              <a:extLst>
                <a:ext uri="{FF2B5EF4-FFF2-40B4-BE49-F238E27FC236}">
                  <a16:creationId xmlns:a16="http://schemas.microsoft.com/office/drawing/2014/main" id="{F6A0644C-EEEF-568A-1C07-BBA7A06EE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436" y="5426554"/>
              <a:ext cx="1046580" cy="1431446"/>
            </a:xfrm>
            <a:prstGeom prst="rect">
              <a:avLst/>
            </a:prstGeom>
          </p:spPr>
        </p:pic>
        <p:pic>
          <p:nvPicPr>
            <p:cNvPr id="20" name="Picture 19" descr="A person in a uniform&#10;&#10;AI-generated content may be incorrect.">
              <a:extLst>
                <a:ext uri="{FF2B5EF4-FFF2-40B4-BE49-F238E27FC236}">
                  <a16:creationId xmlns:a16="http://schemas.microsoft.com/office/drawing/2014/main" id="{CA4EC212-E96E-9FF3-C858-60BDE8B7E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65470"/>
              <a:ext cx="1117600" cy="1322058"/>
            </a:xfrm>
            <a:prstGeom prst="rect">
              <a:avLst/>
            </a:prstGeom>
          </p:spPr>
        </p:pic>
        <p:pic>
          <p:nvPicPr>
            <p:cNvPr id="21" name="Picture 20" descr="A child in a suit and tie&#10;&#10;AI-generated content may be incorrect.">
              <a:extLst>
                <a:ext uri="{FF2B5EF4-FFF2-40B4-BE49-F238E27FC236}">
                  <a16:creationId xmlns:a16="http://schemas.microsoft.com/office/drawing/2014/main" id="{EDA2193A-71D8-8A57-4768-348E37E74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487" y="5106940"/>
              <a:ext cx="1098325" cy="1751060"/>
            </a:xfrm>
            <a:prstGeom prst="rect">
              <a:avLst/>
            </a:prstGeom>
          </p:spPr>
        </p:pic>
      </p:grpSp>
      <p:pic>
        <p:nvPicPr>
          <p:cNvPr id="23" name="Picture 22" descr="A close-up of a person&#10;&#10;AI-generated content may be incorrect.">
            <a:extLst>
              <a:ext uri="{FF2B5EF4-FFF2-40B4-BE49-F238E27FC236}">
                <a16:creationId xmlns:a16="http://schemas.microsoft.com/office/drawing/2014/main" id="{E57369E4-66A1-538C-9797-CF04054E65D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492"/>
          <a:stretch>
            <a:fillRect/>
          </a:stretch>
        </p:blipFill>
        <p:spPr>
          <a:xfrm>
            <a:off x="6659140" y="2785792"/>
            <a:ext cx="1558471" cy="2089454"/>
          </a:xfrm>
          <a:prstGeom prst="rect">
            <a:avLst/>
          </a:prstGeom>
        </p:spPr>
      </p:pic>
      <p:pic>
        <p:nvPicPr>
          <p:cNvPr id="24" name="Picture 23" descr="A person in a jacket&#10;&#10;AI-generated content may be incorrect.">
            <a:extLst>
              <a:ext uri="{FF2B5EF4-FFF2-40B4-BE49-F238E27FC236}">
                <a16:creationId xmlns:a16="http://schemas.microsoft.com/office/drawing/2014/main" id="{85AD4434-8C77-C766-8B3D-115B47B2A67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0"/>
          <a:stretch>
            <a:fillRect/>
          </a:stretch>
        </p:blipFill>
        <p:spPr>
          <a:xfrm>
            <a:off x="5084298" y="2404258"/>
            <a:ext cx="1719625" cy="2402685"/>
          </a:xfrm>
          <a:prstGeom prst="rect">
            <a:avLst/>
          </a:prstGeom>
        </p:spPr>
      </p:pic>
      <p:pic>
        <p:nvPicPr>
          <p:cNvPr id="25" name="Picture 24" descr="A person with long hair wearing a denim jacket&#10;&#10;AI-generated content may be incorrect.">
            <a:extLst>
              <a:ext uri="{FF2B5EF4-FFF2-40B4-BE49-F238E27FC236}">
                <a16:creationId xmlns:a16="http://schemas.microsoft.com/office/drawing/2014/main" id="{3E7D0BE4-1729-53EF-4CA6-8DC145958E5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3"/>
          <a:stretch>
            <a:fillRect/>
          </a:stretch>
        </p:blipFill>
        <p:spPr>
          <a:xfrm>
            <a:off x="5104563" y="-1"/>
            <a:ext cx="1866010" cy="2404259"/>
          </a:xfrm>
          <a:prstGeom prst="rect">
            <a:avLst/>
          </a:prstGeom>
        </p:spPr>
      </p:pic>
      <p:pic>
        <p:nvPicPr>
          <p:cNvPr id="26" name="Picture 25" descr="A person in a black shirt&#10;&#10;AI-generated content may be incorrect.">
            <a:extLst>
              <a:ext uri="{FF2B5EF4-FFF2-40B4-BE49-F238E27FC236}">
                <a16:creationId xmlns:a16="http://schemas.microsoft.com/office/drawing/2014/main" id="{7C62AF90-5016-A332-AB4B-B168EFA0F4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1"/>
          <a:stretch>
            <a:fillRect/>
          </a:stretch>
        </p:blipFill>
        <p:spPr>
          <a:xfrm>
            <a:off x="5084298" y="4788313"/>
            <a:ext cx="1604319" cy="2089454"/>
          </a:xfrm>
          <a:prstGeom prst="rect">
            <a:avLst/>
          </a:prstGeom>
        </p:spPr>
      </p:pic>
      <p:pic>
        <p:nvPicPr>
          <p:cNvPr id="27" name="Picture 26" descr="A person in a suit and tie&#10;&#10;AI-generated content may be incorrect.">
            <a:extLst>
              <a:ext uri="{FF2B5EF4-FFF2-40B4-BE49-F238E27FC236}">
                <a16:creationId xmlns:a16="http://schemas.microsoft.com/office/drawing/2014/main" id="{16526FD3-EB84-57CA-0C26-E415BE30711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5"/>
          <a:stretch>
            <a:fillRect/>
          </a:stretch>
        </p:blipFill>
        <p:spPr>
          <a:xfrm>
            <a:off x="6688617" y="4876334"/>
            <a:ext cx="1528994" cy="1988738"/>
          </a:xfrm>
          <a:prstGeom prst="rect">
            <a:avLst/>
          </a:prstGeom>
        </p:spPr>
      </p:pic>
      <p:pic>
        <p:nvPicPr>
          <p:cNvPr id="30" name="Picture 29" descr="A person in a suit with a badge on his pocket&#10;&#10;AI-generated content may be incorrect.">
            <a:extLst>
              <a:ext uri="{FF2B5EF4-FFF2-40B4-BE49-F238E27FC236}">
                <a16:creationId xmlns:a16="http://schemas.microsoft.com/office/drawing/2014/main" id="{C70CE970-8AEC-54DB-DEC0-A3860D3430A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16" y="-13930"/>
            <a:ext cx="1882283" cy="2913028"/>
          </a:xfrm>
          <a:prstGeom prst="rect">
            <a:avLst/>
          </a:prstGeom>
        </p:spPr>
      </p:pic>
      <p:pic>
        <p:nvPicPr>
          <p:cNvPr id="31" name="Picture 30" descr="A person in a suit and tie&#10;&#10;AI-generated content may be incorrect.">
            <a:extLst>
              <a:ext uri="{FF2B5EF4-FFF2-40B4-BE49-F238E27FC236}">
                <a16:creationId xmlns:a16="http://schemas.microsoft.com/office/drawing/2014/main" id="{22D9570F-C5DF-BE47-409C-ACF721D55C8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11" y="-1"/>
            <a:ext cx="4062879" cy="687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39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 Mullings</dc:creator>
  <cp:lastModifiedBy>R Mullings</cp:lastModifiedBy>
  <cp:revision>1</cp:revision>
  <dcterms:created xsi:type="dcterms:W3CDTF">2025-12-28T12:56:54Z</dcterms:created>
  <dcterms:modified xsi:type="dcterms:W3CDTF">2025-12-28T13:06:01Z</dcterms:modified>
</cp:coreProperties>
</file>